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1431" y="3850949"/>
            <a:ext cx="7766936" cy="1646302"/>
          </a:xfrm>
        </p:spPr>
        <p:txBody>
          <a:bodyPr/>
          <a:lstStyle/>
          <a:p>
            <a:r>
              <a:rPr lang="fr-BE" dirty="0" smtClean="0"/>
              <a:t>Alpaga-</a:t>
            </a:r>
            <a:r>
              <a:rPr lang="fr-BE" dirty="0" err="1" smtClean="0"/>
              <a:t>Permachaton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9364" y="5389282"/>
            <a:ext cx="7766936" cy="1096899"/>
          </a:xfrm>
        </p:spPr>
        <p:txBody>
          <a:bodyPr/>
          <a:lstStyle/>
          <a:p>
            <a:r>
              <a:rPr lang="fr-BE" dirty="0" err="1" smtClean="0"/>
              <a:t>FatimaZahra</a:t>
            </a:r>
            <a:r>
              <a:rPr lang="fr-BE" dirty="0" smtClean="0"/>
              <a:t>, </a:t>
            </a:r>
            <a:r>
              <a:rPr lang="fr-BE" dirty="0" err="1" smtClean="0"/>
              <a:t>Genada</a:t>
            </a:r>
            <a:r>
              <a:rPr lang="fr-BE" dirty="0" smtClean="0"/>
              <a:t>, </a:t>
            </a:r>
            <a:r>
              <a:rPr lang="fr-BE" dirty="0" err="1" smtClean="0"/>
              <a:t>Tariq</a:t>
            </a:r>
            <a:r>
              <a:rPr lang="fr-BE" dirty="0" smtClean="0"/>
              <a:t>, Thomas, Jean</a:t>
            </a:r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32" y="1377488"/>
            <a:ext cx="19907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5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6625" cy="6911227"/>
          </a:xfrm>
        </p:spPr>
      </p:pic>
    </p:spTree>
    <p:extLst>
      <p:ext uri="{BB962C8B-B14F-4D97-AF65-F5344CB8AC3E}">
        <p14:creationId xmlns:p14="http://schemas.microsoft.com/office/powerpoint/2010/main" val="272650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7518" cy="6877979"/>
          </a:xfrm>
        </p:spPr>
      </p:pic>
    </p:spTree>
    <p:extLst>
      <p:ext uri="{BB962C8B-B14F-4D97-AF65-F5344CB8AC3E}">
        <p14:creationId xmlns:p14="http://schemas.microsoft.com/office/powerpoint/2010/main" val="164773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17167" y="382587"/>
            <a:ext cx="8596668" cy="1320800"/>
          </a:xfrm>
        </p:spPr>
        <p:txBody>
          <a:bodyPr/>
          <a:lstStyle/>
          <a:p>
            <a:r>
              <a:rPr lang="fr-BE" dirty="0" smtClean="0"/>
              <a:t>Les tests</a:t>
            </a:r>
            <a:endParaRPr lang="fr-BE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1350660"/>
            <a:ext cx="4157855" cy="472089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6" y="382587"/>
            <a:ext cx="829210" cy="9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63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30330" y="2521527"/>
            <a:ext cx="3670223" cy="1320800"/>
          </a:xfrm>
        </p:spPr>
        <p:txBody>
          <a:bodyPr>
            <a:normAutofit/>
          </a:bodyPr>
          <a:lstStyle/>
          <a:p>
            <a:r>
              <a:rPr lang="fr-BE" sz="6600" dirty="0" smtClean="0"/>
              <a:t>  Merci!</a:t>
            </a:r>
            <a:endParaRPr lang="fr-BE" sz="6600" dirty="0"/>
          </a:p>
        </p:txBody>
      </p:sp>
    </p:spTree>
    <p:extLst>
      <p:ext uri="{BB962C8B-B14F-4D97-AF65-F5344CB8AC3E}">
        <p14:creationId xmlns:p14="http://schemas.microsoft.com/office/powerpoint/2010/main" val="13565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5564" y="382587"/>
            <a:ext cx="8596668" cy="1320800"/>
          </a:xfrm>
        </p:spPr>
        <p:txBody>
          <a:bodyPr>
            <a:normAutofit/>
          </a:bodyPr>
          <a:lstStyle/>
          <a:p>
            <a:r>
              <a:rPr lang="fr-BE" sz="4800" dirty="0" smtClean="0"/>
              <a:t>Analyse UML</a:t>
            </a:r>
            <a:endParaRPr lang="fr-BE" sz="48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86" y="1703387"/>
            <a:ext cx="7073178" cy="4796837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6" y="382587"/>
            <a:ext cx="829210" cy="9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7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3330" y="355368"/>
            <a:ext cx="8596668" cy="1320800"/>
          </a:xfrm>
        </p:spPr>
        <p:txBody>
          <a:bodyPr/>
          <a:lstStyle/>
          <a:p>
            <a:r>
              <a:rPr lang="fr-BE" dirty="0" smtClean="0"/>
              <a:t>Classes d’entités et d’associations</a:t>
            </a:r>
            <a:endParaRPr lang="fr-BE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29" y="2160588"/>
            <a:ext cx="6337217" cy="426680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1" y="246697"/>
            <a:ext cx="794319" cy="9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2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214580" cy="6870702"/>
          </a:xfrm>
        </p:spPr>
      </p:pic>
    </p:spTree>
    <p:extLst>
      <p:ext uri="{BB962C8B-B14F-4D97-AF65-F5344CB8AC3E}">
        <p14:creationId xmlns:p14="http://schemas.microsoft.com/office/powerpoint/2010/main" val="191035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7229" cy="6900317"/>
          </a:xfrm>
        </p:spPr>
      </p:pic>
    </p:spTree>
    <p:extLst>
      <p:ext uri="{BB962C8B-B14F-4D97-AF65-F5344CB8AC3E}">
        <p14:creationId xmlns:p14="http://schemas.microsoft.com/office/powerpoint/2010/main" val="103319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7229" cy="6900317"/>
          </a:xfrm>
        </p:spPr>
      </p:pic>
    </p:spTree>
    <p:extLst>
      <p:ext uri="{BB962C8B-B14F-4D97-AF65-F5344CB8AC3E}">
        <p14:creationId xmlns:p14="http://schemas.microsoft.com/office/powerpoint/2010/main" val="93871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29" y="-42317"/>
            <a:ext cx="12267229" cy="6900317"/>
          </a:xfrm>
        </p:spPr>
      </p:pic>
    </p:spTree>
    <p:extLst>
      <p:ext uri="{BB962C8B-B14F-4D97-AF65-F5344CB8AC3E}">
        <p14:creationId xmlns:p14="http://schemas.microsoft.com/office/powerpoint/2010/main" val="9737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6776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5987" cy="6888368"/>
          </a:xfrm>
        </p:spPr>
      </p:pic>
    </p:spTree>
    <p:extLst>
      <p:ext uri="{BB962C8B-B14F-4D97-AF65-F5344CB8AC3E}">
        <p14:creationId xmlns:p14="http://schemas.microsoft.com/office/powerpoint/2010/main" val="37979191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</TotalTime>
  <Words>21</Words>
  <Application>Microsoft Office PowerPoint</Application>
  <PresentationFormat>Grand écran</PresentationFormat>
  <Paragraphs>6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Facette</vt:lpstr>
      <vt:lpstr>Alpaga-Permachaton</vt:lpstr>
      <vt:lpstr>Analyse UML</vt:lpstr>
      <vt:lpstr>Classes d’entités et d’associations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tests</vt:lpstr>
      <vt:lpstr>  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Alpaga-Permachaton</dc:title>
  <dc:creator>dotnet</dc:creator>
  <cp:lastModifiedBy>dotnet</cp:lastModifiedBy>
  <cp:revision>7</cp:revision>
  <dcterms:created xsi:type="dcterms:W3CDTF">2020-03-11T10:45:05Z</dcterms:created>
  <dcterms:modified xsi:type="dcterms:W3CDTF">2020-03-11T14:07:31Z</dcterms:modified>
</cp:coreProperties>
</file>